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6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4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8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4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5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7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3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9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8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0B1C-E1CE-48D1-94E1-E6D907616E1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C4B44-9985-46C2-A1FF-AB51A0EC7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8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503"/>
            <a:ext cx="9144000" cy="796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работы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" y="104502"/>
            <a:ext cx="4075610" cy="3161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49" y="104502"/>
            <a:ext cx="3383280" cy="3161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3749041"/>
            <a:ext cx="4075610" cy="2991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49" y="3749041"/>
            <a:ext cx="3383280" cy="2939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1685107"/>
            <a:ext cx="4114800" cy="37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81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Мои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работы</dc:title>
  <dc:creator>Дима</dc:creator>
  <cp:lastModifiedBy>Дима</cp:lastModifiedBy>
  <cp:revision>1</cp:revision>
  <dcterms:created xsi:type="dcterms:W3CDTF">2017-11-23T16:43:23Z</dcterms:created>
  <dcterms:modified xsi:type="dcterms:W3CDTF">2017-11-23T16:43:33Z</dcterms:modified>
</cp:coreProperties>
</file>